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1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2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82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0383-C5A5-4642-8258-D40735D94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830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0FBEF-76E6-4D12-B854-7529747CE7D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98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280DE-243C-4FD2-A935-FB0B2194FFE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088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60E7D-C3CC-4F56-AFB3-79863282B71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0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53D9-4BC9-42D1-B17D-19C35B14085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007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23F5E-5AF8-4AFD-A7CE-CA598B98B0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044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974B-5C7F-43AE-AA37-5A07CA4176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97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7DFF4-9C84-48E6-9E8F-BDF75BE54A2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06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27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7F031-EE19-49CC-AAD5-410A1C2480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0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9DEC-86CF-4269-8DE5-2088256B268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1226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76349-3EFA-46A7-84C7-7B3986F121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7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9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9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3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6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0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26F33-A593-4E6C-8E16-5153552ED97E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3D89-85FE-4A2B-B502-F2FD47CF4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5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9F22D1-C776-4391-A818-0928BC7AD4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0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: _______________ </a:t>
            </a:r>
            <a:r>
              <a:rPr lang="en-US" sz="3600" dirty="0" err="1" smtClean="0"/>
              <a:t>Clase</a:t>
            </a:r>
            <a:r>
              <a:rPr lang="en-US" sz="3600" dirty="0" smtClean="0"/>
              <a:t>: ______</a:t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: __________________ </a:t>
            </a:r>
            <a:r>
              <a:rPr lang="en-US" sz="3600" i="1" dirty="0" err="1" smtClean="0"/>
              <a:t>Proposito</a:t>
            </a:r>
            <a:r>
              <a:rPr lang="en-US" sz="3600" i="1" dirty="0" smtClean="0"/>
              <a:t> </a:t>
            </a:r>
            <a:r>
              <a:rPr lang="en-US" sz="3600" i="1" dirty="0" smtClean="0"/>
              <a:t>10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err="1" smtClean="0"/>
              <a:t>Actividad</a:t>
            </a:r>
            <a:r>
              <a:rPr lang="en-US" u="sng" dirty="0" smtClean="0"/>
              <a:t> </a:t>
            </a:r>
            <a:r>
              <a:rPr lang="en-US" u="sng" dirty="0" err="1" smtClean="0"/>
              <a:t>Inicial</a:t>
            </a:r>
            <a:r>
              <a:rPr lang="en-US" u="sng" dirty="0" smtClean="0"/>
              <a:t>:</a:t>
            </a:r>
            <a:r>
              <a:rPr lang="en-US" dirty="0" smtClean="0"/>
              <a:t> Look at the map and answer the 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largest </a:t>
            </a:r>
            <a:r>
              <a:rPr lang="en-US" dirty="0" smtClean="0"/>
              <a:t>country </a:t>
            </a:r>
            <a:r>
              <a:rPr lang="en-US" dirty="0" smtClean="0"/>
              <a:t>in </a:t>
            </a:r>
            <a:r>
              <a:rPr lang="en-US" dirty="0" smtClean="0"/>
              <a:t>South America?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the </a:t>
            </a:r>
            <a:r>
              <a:rPr lang="en-US" dirty="0" smtClean="0"/>
              <a:t>seven Spanish-speaking countries that border this largest South </a:t>
            </a:r>
            <a:r>
              <a:rPr lang="en-US" dirty="0" err="1" smtClean="0"/>
              <a:t>american</a:t>
            </a:r>
            <a:r>
              <a:rPr lang="en-US" dirty="0" smtClean="0"/>
              <a:t> country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two countries in Sout</a:t>
            </a:r>
            <a:r>
              <a:rPr lang="en-US" dirty="0" smtClean="0"/>
              <a:t>h America do not border an ocean or a sea?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country in South America shares a border with a country in Central America?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48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220200" cy="6705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dirty="0" smtClean="0"/>
              <a:t>Name the two Spanish-speaking countries in South America which have ports on the Caribbean Sea.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dirty="0" smtClean="0"/>
              <a:t>What is the long, narrow country bordered by the Pacific Ocean, who’s length is 2,600 miles and whose average width is only 90 miles?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7. </a:t>
            </a:r>
            <a:r>
              <a:rPr lang="en-US" dirty="0" smtClean="0"/>
              <a:t>The Andes is the chain of mountains which runs north to south along the Pacific Coast of South America. What seven countries share this mountain range?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  <a:r>
              <a:rPr lang="en-US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4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89426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 rot="1327060">
            <a:off x="4486275" y="1574800"/>
            <a:ext cx="28194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343400" y="5638800"/>
            <a:ext cx="25908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14400" y="3886200"/>
            <a:ext cx="25908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 rot="615250">
            <a:off x="1524000" y="1949450"/>
            <a:ext cx="11430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029200" y="5257800"/>
            <a:ext cx="1192213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778250" y="16764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641350" cy="2444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092450" y="2041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997450" y="3184525"/>
            <a:ext cx="641350" cy="2444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800600" y="2438400"/>
            <a:ext cx="641350" cy="244475"/>
          </a:xfrm>
          <a:prstGeom prst="rect">
            <a:avLst/>
          </a:prstGeom>
          <a:solidFill>
            <a:srgbClr val="386A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>
                <a:solidFill>
                  <a:srgbClr val="000000"/>
                </a:solidFill>
              </a:rPr>
              <a:t>                  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54450" y="4937125"/>
            <a:ext cx="641350" cy="2444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19400" y="2971800"/>
            <a:ext cx="488950" cy="24447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 rot="1233363">
            <a:off x="4495800" y="4281488"/>
            <a:ext cx="457200" cy="214312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800">
              <a:solidFill>
                <a:srgbClr val="000000"/>
              </a:solidFill>
            </a:endParaRP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H="1">
            <a:off x="2209800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2133600" y="25908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2362200" y="34290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4572000" y="3886200"/>
            <a:ext cx="2590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4267200" y="175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>
            <a:off x="2819400" y="44196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3810000" y="59436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4800600" y="51816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4800600" y="44196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381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b="1">
                <a:solidFill>
                  <a:srgbClr val="009999"/>
                </a:solidFill>
              </a:rPr>
              <a:t>America del Sur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944563" y="1828800"/>
            <a:ext cx="1341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Colombia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5867400" y="1524000"/>
            <a:ext cx="1427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Venezuela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7086600" y="3962400"/>
            <a:ext cx="101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Bolivia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6748463" y="5029200"/>
            <a:ext cx="1328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Paraguay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5413375" y="5257800"/>
            <a:ext cx="121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Uruguay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724400" y="6019800"/>
            <a:ext cx="1370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Argentina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2090738" y="4267200"/>
            <a:ext cx="804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Chile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1689100" y="3429000"/>
            <a:ext cx="749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Perú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990600" y="2422525"/>
            <a:ext cx="1201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>
                <a:solidFill>
                  <a:srgbClr val="333399"/>
                </a:solidFill>
              </a:rPr>
              <a:t>Ecuador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57600" y="160020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3276600" y="175260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9620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2819400" y="22668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2743200" y="251460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2743200" y="28002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2895600" y="31050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3048000" y="33336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3384884" y="34860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3733800" y="365760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3810000" y="38670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3689684" y="41718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3842084" y="449580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3733800" y="47814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3581400" y="50100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50" name="TextBox 49"/>
          <p:cNvSpPr txBox="1"/>
          <p:nvPr/>
        </p:nvSpPr>
        <p:spPr>
          <a:xfrm>
            <a:off x="3429000" y="525780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51" name="TextBox 50"/>
          <p:cNvSpPr txBox="1"/>
          <p:nvPr/>
        </p:nvSpPr>
        <p:spPr>
          <a:xfrm>
            <a:off x="3352800" y="54672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  <p:sp>
        <p:nvSpPr>
          <p:cNvPr id="52" name="TextBox 51"/>
          <p:cNvSpPr txBox="1"/>
          <p:nvPr/>
        </p:nvSpPr>
        <p:spPr>
          <a:xfrm>
            <a:off x="3581400" y="5619690"/>
            <a:ext cx="425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^^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014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6" grpId="0"/>
      <p:bldP spid="10267" grpId="0"/>
      <p:bldP spid="10268" grpId="0"/>
      <p:bldP spid="10269" grpId="0"/>
      <p:bldP spid="10270" grpId="0"/>
      <p:bldP spid="10271" grpId="0"/>
      <p:bldP spid="10272" grpId="0"/>
      <p:bldP spid="10273" grpId="0"/>
      <p:bldP spid="1027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177</Words>
  <Application>Microsoft Office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Default Design</vt:lpstr>
      <vt:lpstr>Nombre: _______________ Clase: ______ Fecha: __________________ Proposito 10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Clase: ______ Fecha: __________________ Proposito 10</dc:title>
  <dc:creator>Helen Zumaeta</dc:creator>
  <cp:lastModifiedBy>Helen Zumaeta</cp:lastModifiedBy>
  <cp:revision>1</cp:revision>
  <dcterms:created xsi:type="dcterms:W3CDTF">2013-10-01T18:03:10Z</dcterms:created>
  <dcterms:modified xsi:type="dcterms:W3CDTF">2013-10-01T18:12:23Z</dcterms:modified>
</cp:coreProperties>
</file>